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62" d="100"/>
          <a:sy n="62" d="100"/>
        </p:scale>
        <p:origin x="42" y="10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2E849-A2C7-A58B-0B27-3FD1C11561AF}"/>
              </a:ext>
            </a:extLst>
          </p:cNvPr>
          <p:cNvSpPr txBox="1"/>
          <p:nvPr/>
        </p:nvSpPr>
        <p:spPr>
          <a:xfrm>
            <a:off x="3095787" y="3248208"/>
            <a:ext cx="6191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Learn-SPARQL_010_02-02-URL-URN-URI-IRI-Namespace</a:t>
            </a:r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2E849-A2C7-A58B-0B27-3FD1C11561AF}"/>
              </a:ext>
            </a:extLst>
          </p:cNvPr>
          <p:cNvSpPr txBox="1"/>
          <p:nvPr/>
        </p:nvSpPr>
        <p:spPr>
          <a:xfrm>
            <a:off x="3095787" y="3248208"/>
            <a:ext cx="6191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Learn-SPARQL_010_02-02-URL-URN-URI-IRI-Namespace</a:t>
            </a:r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17819</TotalTime>
  <Words>635</Words>
  <Application>Microsoft Office PowerPoint</Application>
  <PresentationFormat>Widescreen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37</cp:revision>
  <dcterms:created xsi:type="dcterms:W3CDTF">2023-12-11T01:29:04Z</dcterms:created>
  <dcterms:modified xsi:type="dcterms:W3CDTF">2024-01-26T02:54:45Z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